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F2650-64F0-2CFE-E61F-A1E726ABA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915B1F-514B-9136-B4B6-5E4E54369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0BE75-C432-31B6-8F1A-73647A64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0B5B2-A707-8C1D-0FA9-512BF027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15ECB-E3C1-D114-69D9-98889363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EFC2A-E1B2-162C-0554-960C70910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DAB479-F74C-68FE-3694-4487531EF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15EB0-F004-0F82-BACC-1B16FC1CF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DBD92-E6B2-F1E3-6558-2BC659BBB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C98DE-9889-1D61-B860-D3C6B0ABB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76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1636E8-7B1D-C9BC-9C4B-18190711DB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84781-F735-6130-CDBD-854FE4820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359BA-C4F1-3D3C-F761-F06D7AE98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8EEB2-1C06-2E62-CAC5-B15FB50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2B729-40A0-7ABE-887C-6AF4B453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26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6DD5-C416-9D55-ADF3-2335A7E39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280A6-5960-84A9-41EA-B624347DD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1571D-89B4-ACE8-A951-716E3FAC3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9C644-A21B-666D-9AE3-C9E5B4FF1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43921-E253-C736-74B2-F876F93C0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69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6749-5C53-14A0-B84A-2C380181C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D9AFD-9C94-DEA5-C612-C8372383F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B4451-A696-8E33-E6C7-A90F3DD45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829F5-8D80-E397-680F-63980A160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474BC-238E-F402-B825-D50885CB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32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925E8-9B69-2641-F612-FD5B8EC8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95863-DAB4-628F-54B8-B0BE91139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52AD57-10BB-801F-9731-CAA5E7B0E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2EA10-031E-19DA-2A1A-32494F291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7B9E63-280B-FB2F-DDD8-C65A2B81A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1EAD7-FD6B-EAE6-887C-62013C753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18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18D1B-53B7-D21A-9FD1-16DD8FF7D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330D6-2000-E34F-D821-993D38352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C9360-D2B3-C181-6E7B-636604E95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05B5A2-2352-FB91-1170-5F30CE522A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7EF423-F9A2-BC2F-76CE-7C51A00043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8B4C1C-98C8-4D11-D3C1-833D40D6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F94AE-178D-B4FF-BC8F-E7B0B64F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AC7F2E-814F-3BFE-3B85-42805240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9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E5D17-F1DB-C643-E8E6-3D3AFAAC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10BE80-849D-2620-C59C-0EA45595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82704-40FB-1C49-9057-7E548EF6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C5A42-59E3-379D-46AD-1AD19412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55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933C18-2CCC-D636-7012-A623A8D0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58E9DD-9D0A-DB85-3060-2604DF85C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590CC-448D-FA5A-6179-A0B289BAD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01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9A26B-A201-11C9-35E6-56FD1FA7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B484C-4D51-9B6F-A92F-3AD9ABB9D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A277B-3B9C-22A0-B2C5-079F326CD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D5E3A-2593-9795-80AF-BB6AA352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30CE7-ECE9-B8B8-59C2-64EDA2C24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F102B-A605-2DD0-ECEC-F6F72410A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673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5EA8-8A55-4A8C-F2E7-CB78DFCFF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D5D653-2170-C419-26E3-8288E5E028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F8E090-2682-DCAA-3783-C33C4CC78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1AC407-C256-F8C7-1FEC-82E9F2EE8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EEC01-B982-5636-96EE-28F6FF4AE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44E5C-6AD7-9006-AAB1-202EB9D3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3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5621D-C49A-C536-0E94-3FD70C1A8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76617-5854-2785-49A8-5C870AA3D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AFD86-F49D-C111-B2E9-741C299C8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FDF9FD-CB81-4069-877B-A3841C8E14EE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3D9C5-8AAF-F725-EBDE-9EA99CB8E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6BAF4-E11E-8830-C1E4-931790A3EB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025A76-4129-49B6-86E8-15ABB8E56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59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8C4E71-0927-1BC7-F6B4-1C837AFE2C90}"/>
              </a:ext>
            </a:extLst>
          </p:cNvPr>
          <p:cNvSpPr txBox="1"/>
          <p:nvPr/>
        </p:nvSpPr>
        <p:spPr>
          <a:xfrm>
            <a:off x="2060448" y="410977"/>
            <a:ext cx="6096000" cy="533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1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Kenya in QGIS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1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No roads intersected with designated calculated areas.  Here are some screenshots.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8216AB-93A3-F24F-AF24-3127E1C161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64" y="2064658"/>
            <a:ext cx="5223609" cy="3109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B20B8D-9304-73E7-1622-053196D286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229" y="2064657"/>
            <a:ext cx="5056770" cy="31092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807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853968-B1FE-46E9-7F4E-87E259EEA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094" y="1874397"/>
            <a:ext cx="5642106" cy="3109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064CF-5F19-1907-B165-6446332A8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19" y="1874397"/>
            <a:ext cx="5404788" cy="3109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895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86266-811D-83AC-B874-A4CA5C93A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24" y="1750077"/>
            <a:ext cx="5151123" cy="3109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1435FA-0189-B9F1-145E-8081DEC82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254" y="1750077"/>
            <a:ext cx="5070242" cy="3109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839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Jessi McPhaul</dc:creator>
  <cp:lastModifiedBy>Jessi McPhaul</cp:lastModifiedBy>
  <cp:revision>1</cp:revision>
  <dcterms:created xsi:type="dcterms:W3CDTF">2024-12-10T04:11:29Z</dcterms:created>
  <dcterms:modified xsi:type="dcterms:W3CDTF">2024-12-10T04:18:49Z</dcterms:modified>
</cp:coreProperties>
</file>

<file path=docProps/thumbnail.jpeg>
</file>